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 snapToObjects="1">
      <p:cViewPr varScale="1">
        <p:scale>
          <a:sx n="90" d="100"/>
          <a:sy n="9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ED6267-2723-154D-A5A3-ED7EB6530F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5E62B4-6C6C-C940-896A-143E4B144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B64DAF-33EA-9F49-B8E8-989DF507C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B2AAF9-7880-F14F-A3F3-C6F9C9A83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06EF33-A800-F040-BF46-9383AAD91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7614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D3E34-592A-3B4D-9B6E-5BE38564C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3E32EC3-E355-6742-9090-A5900DFD2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1D7B4E-F4E8-C948-A732-9F5CE6F3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A4B806-2591-A340-AB85-13BD4966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334D1A-21FE-0C4A-8149-98C09503A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858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22E8733-E32A-C849-8387-864BFF40A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C0EB2B-0FC8-134D-BFED-31FF0C250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2B45A1-993F-214C-A193-26319B48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2D1EBF-5FC4-114D-B0C9-E390891A9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9EA58A-58F4-4447-B15A-D9BDA726B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7920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7CADB4-341F-2C4F-9705-FF01D59EF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CDADE1-9CD8-664D-A2D0-B0C96C1A3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B954F4-8A5D-5547-8C70-0DABEAA34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5C9094-C551-8848-981C-715CC2D35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01ECDF-CDA3-2B4C-BE5C-4FC4FF7F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026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8C17B9-3CB9-574B-A48C-0469AC7F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2BF937-8B6B-4141-AAFE-CC8B77415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83E34C-BAC1-6A45-A424-85E4366E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62DBD2-6EB8-8246-AF12-12DE3E300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BB28A9-5B68-2941-84CF-BBD2EFA8B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31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0D9A9-FEBE-CE49-ACCC-9AFDD3A1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DA4568-94FB-A446-A1E8-DE6A93299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14C6F9-D16A-AB45-A10A-3CD7BF1BC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399573C-570D-EA44-AA5F-24F462DF9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BDBEF6-BF1E-9E43-8C33-7A54E106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1D0C480-0F5B-5644-876F-14E5DD6C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5654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9FC0D-1973-0546-8635-C64744AE7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61D0D45-E73C-7B4E-9045-DE56A4BBE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029FDE-D002-A340-909B-DFDD9218A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D20692B-FBF8-CD44-870C-0AF8B089AB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0C09AEF-A846-2D49-9CB3-CB6304AA6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641FE08-F07C-8443-ADD5-EB4190F0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99D247-DE38-AE45-9577-695DE156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1A64DCC-3EF0-FC44-8575-45EB1583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114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408B29-5F34-3C47-8FE7-8565A45A0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605F2E-C6AA-9A4A-801F-AD704F3A1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DC0699B-E9B1-4946-B737-A12723082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CA93EA7-A96C-6045-8279-87A347A8C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069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369768F-37FB-D440-ADE7-3F081FE90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C278612-6844-F94D-AACA-2A24F8FEA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196802-02E7-1F4A-8F49-FC4D34210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3935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653162-49DE-1442-854C-526BA8DBB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32AEE7-DD58-C449-8E48-809B9891E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56DAE0-2C76-DB43-B2F8-C9A5666923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482C7F-72CD-4E48-A3D1-928045896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878FAAB-146B-2342-9B0D-65F1A3DE9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519C67-04CF-6042-A08E-051567A4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543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48AAA-E411-3044-8811-58B5F338F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09B5D7C-7171-1642-896B-0A45298658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3F144C-337D-8641-A853-7BFF778EE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49DC8B-B997-2948-BE8E-C6BD36C62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D08BF3-00B6-534D-98D6-7B627674C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6BDDCC-A26F-9B46-9A88-220F513E0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3288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F804561-1E14-BC4E-A611-00FBDA37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8B3B55-47D1-2149-BD5D-508F170D9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1C75E0-1658-3A4B-B747-1CA86573D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8A49C-0DBB-2C4A-97D5-FECBFD54C275}" type="datetimeFigureOut">
              <a:rPr lang="es-ES" smtClean="0"/>
              <a:t>4/10/20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1D29C4-D952-2948-8ED5-31F535C44F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3B2919-0908-F44E-BFED-1CDAD9B5F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52574-D006-F449-BEB6-B24227F960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505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97E790-7FE1-BA43-A091-D2A86DC835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693E19-F617-9B4A-B3E2-F1D31AF310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694C914-7D48-F94B-B129-5151A9017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9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AF3CC-A8B0-9A40-82AF-21CE1DB47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90F1C4-366F-DD4B-8360-68F720CDB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5886E50-EC89-D143-9E36-24F2D515F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6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65EE48-0068-8346-AE56-D29BAE0FA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F0E6D-7B41-D346-9E9A-180B6D9DA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96CADC-D2B1-174D-9349-56E270F3B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58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BA788-3A1B-2747-AFD5-912F6D9C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6303BF3D-7119-7546-8469-71F3FBCB8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3D604F7-7FD3-9D43-B93E-354064B9D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21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EA073-B90D-CD4D-B286-4F3556D0E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B0990D-6EC2-E747-BB8C-50F3931B3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20BBFB9-07C8-674D-8F9B-A889607D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98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100B33-D3C2-8442-8022-628E1772F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586080-F11E-074F-83DA-0590D671B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7A5C7C8-B35F-7041-9F5D-7DC5D8593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97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7A905-9701-D242-9D6B-D19CEA51E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77C0D1-17E1-4E45-A8FE-F46741B94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6125D6-4E41-2640-A5CE-F528D9596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8375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Álvaro Manfredi</dc:creator>
  <cp:lastModifiedBy>Álvaro Manfredi</cp:lastModifiedBy>
  <cp:revision>1</cp:revision>
  <dcterms:created xsi:type="dcterms:W3CDTF">2020-10-04T15:53:12Z</dcterms:created>
  <dcterms:modified xsi:type="dcterms:W3CDTF">2020-10-04T15:58:23Z</dcterms:modified>
</cp:coreProperties>
</file>

<file path=docProps/thumbnail.jpeg>
</file>